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70" r:id="rId15"/>
    <p:sldId id="271" r:id="rId16"/>
    <p:sldId id="268"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4/20/2020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4/20/2020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4/20/2020</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4/20/2020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filmai.in/" TargetMode="Externa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filmux.or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Film</a:t>
            </a:r>
            <a:r>
              <a:rPr lang="lt-LT" dirty="0" smtClean="0"/>
              <a:t>ų svetainės dizaino kūrimas</a:t>
            </a:r>
            <a:endParaRPr lang="en-US" dirty="0"/>
          </a:p>
        </p:txBody>
      </p:sp>
      <p:sp>
        <p:nvSpPr>
          <p:cNvPr id="3" name="Subtitle 2"/>
          <p:cNvSpPr>
            <a:spLocks noGrp="1"/>
          </p:cNvSpPr>
          <p:nvPr>
            <p:ph type="subTitle" idx="1"/>
          </p:nvPr>
        </p:nvSpPr>
        <p:spPr>
          <a:xfrm>
            <a:off x="3761790" y="4277256"/>
            <a:ext cx="5512213" cy="1548778"/>
          </a:xfrm>
        </p:spPr>
        <p:txBody>
          <a:bodyPr>
            <a:normAutofit lnSpcReduction="10000"/>
          </a:bodyPr>
          <a:lstStyle/>
          <a:p>
            <a:r>
              <a:rPr lang="lt-LT" dirty="0" smtClean="0"/>
              <a:t>Deividas Juškauskas</a:t>
            </a:r>
          </a:p>
          <a:p>
            <a:r>
              <a:rPr lang="lt-LT" dirty="0" smtClean="0"/>
              <a:t>ŽP181v</a:t>
            </a:r>
          </a:p>
          <a:p>
            <a:r>
              <a:rPr lang="lt-LT" dirty="0"/>
              <a:t>Technologijų mokyklinio brandos egzamino darbo</a:t>
            </a:r>
          </a:p>
          <a:p>
            <a:r>
              <a:rPr lang="lt-LT" dirty="0"/>
              <a:t>pristatymas</a:t>
            </a:r>
            <a:endParaRPr lang="en-US" dirty="0"/>
          </a:p>
        </p:txBody>
      </p:sp>
    </p:spTree>
    <p:extLst>
      <p:ext uri="{BB962C8B-B14F-4D97-AF65-F5344CB8AC3E}">
        <p14:creationId xmlns:p14="http://schemas.microsoft.com/office/powerpoint/2010/main" val="3026514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smtClean="0"/>
              <a:t>Konstravimas. Darbo eiga</a:t>
            </a:r>
            <a:endParaRPr lang="en-US" dirty="0"/>
          </a:p>
        </p:txBody>
      </p:sp>
      <p:sp>
        <p:nvSpPr>
          <p:cNvPr id="3" name="Content Placeholder 2"/>
          <p:cNvSpPr>
            <a:spLocks noGrp="1"/>
          </p:cNvSpPr>
          <p:nvPr>
            <p:ph idx="1"/>
          </p:nvPr>
        </p:nvSpPr>
        <p:spPr/>
        <p:txBody>
          <a:bodyPr>
            <a:normAutofit/>
          </a:bodyPr>
          <a:lstStyle/>
          <a:p>
            <a:r>
              <a:rPr lang="lt-LT" sz="2400" dirty="0" smtClean="0"/>
              <a:t>1. </a:t>
            </a:r>
            <a:r>
              <a:rPr lang="en-US" sz="2400" dirty="0" err="1" smtClean="0"/>
              <a:t>Sukuriu</a:t>
            </a:r>
            <a:r>
              <a:rPr lang="en-US" sz="2400" dirty="0" smtClean="0"/>
              <a:t> </a:t>
            </a:r>
            <a:r>
              <a:rPr lang="en-US" sz="2400" dirty="0" err="1"/>
              <a:t>naują</a:t>
            </a:r>
            <a:r>
              <a:rPr lang="en-US" sz="2400" dirty="0"/>
              <a:t> html </a:t>
            </a:r>
            <a:r>
              <a:rPr lang="en-US" sz="2400" dirty="0" err="1"/>
              <a:t>failą</a:t>
            </a:r>
            <a:r>
              <a:rPr lang="en-US" sz="2400" dirty="0"/>
              <a:t> </a:t>
            </a:r>
            <a:r>
              <a:rPr lang="en-US" sz="2400" dirty="0" err="1"/>
              <a:t>ir</a:t>
            </a:r>
            <a:r>
              <a:rPr lang="en-US" sz="2400" dirty="0"/>
              <a:t> </a:t>
            </a:r>
            <a:r>
              <a:rPr lang="en-US" sz="2400" dirty="0" err="1"/>
              <a:t>padarau</a:t>
            </a:r>
            <a:r>
              <a:rPr lang="en-US" sz="2400" dirty="0"/>
              <a:t> </a:t>
            </a:r>
            <a:r>
              <a:rPr lang="en-US" sz="2400" dirty="0" err="1"/>
              <a:t>pradžią</a:t>
            </a:r>
            <a:r>
              <a:rPr lang="en-US" sz="2400" dirty="0" smtClean="0"/>
              <a:t>.</a:t>
            </a:r>
            <a:endParaRPr lang="lt-LT" sz="2400" dirty="0" smtClean="0"/>
          </a:p>
          <a:p>
            <a:endParaRPr lang="en-US" sz="2400" dirty="0"/>
          </a:p>
        </p:txBody>
      </p:sp>
      <p:pic>
        <p:nvPicPr>
          <p:cNvPr id="4" name="Picture 3"/>
          <p:cNvPicPr>
            <a:picLocks noChangeAspect="1"/>
          </p:cNvPicPr>
          <p:nvPr/>
        </p:nvPicPr>
        <p:blipFill>
          <a:blip r:embed="rId2"/>
          <a:stretch>
            <a:fillRect/>
          </a:stretch>
        </p:blipFill>
        <p:spPr>
          <a:xfrm>
            <a:off x="1490053" y="2847372"/>
            <a:ext cx="6971230" cy="3193990"/>
          </a:xfrm>
          <a:prstGeom prst="rect">
            <a:avLst/>
          </a:prstGeom>
        </p:spPr>
      </p:pic>
    </p:spTree>
    <p:extLst>
      <p:ext uri="{BB962C8B-B14F-4D97-AF65-F5344CB8AC3E}">
        <p14:creationId xmlns:p14="http://schemas.microsoft.com/office/powerpoint/2010/main" val="701458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a:t>Konstravimas. Darbo eiga</a:t>
            </a:r>
            <a:endParaRPr lang="en-US" dirty="0"/>
          </a:p>
        </p:txBody>
      </p:sp>
      <p:sp>
        <p:nvSpPr>
          <p:cNvPr id="3" name="Content Placeholder 2"/>
          <p:cNvSpPr>
            <a:spLocks noGrp="1"/>
          </p:cNvSpPr>
          <p:nvPr>
            <p:ph idx="1"/>
          </p:nvPr>
        </p:nvSpPr>
        <p:spPr/>
        <p:txBody>
          <a:bodyPr>
            <a:normAutofit/>
          </a:bodyPr>
          <a:lstStyle/>
          <a:p>
            <a:r>
              <a:rPr lang="lt-LT" sz="2400" dirty="0" smtClean="0"/>
              <a:t>2. Parsisiunčiu </a:t>
            </a:r>
            <a:r>
              <a:rPr lang="lt-LT" sz="2400" dirty="0"/>
              <a:t>Bootstrap kuris bus reikalingas mobilios svetainės versijai</a:t>
            </a:r>
            <a:r>
              <a:rPr lang="lt-LT" sz="2400" dirty="0" smtClean="0"/>
              <a:t>.</a:t>
            </a:r>
          </a:p>
          <a:p>
            <a:endParaRPr lang="en-US" sz="2400" dirty="0"/>
          </a:p>
        </p:txBody>
      </p:sp>
      <p:pic>
        <p:nvPicPr>
          <p:cNvPr id="5" name="Picture 4"/>
          <p:cNvPicPr>
            <a:picLocks noChangeAspect="1"/>
          </p:cNvPicPr>
          <p:nvPr/>
        </p:nvPicPr>
        <p:blipFill>
          <a:blip r:embed="rId2"/>
          <a:stretch>
            <a:fillRect/>
          </a:stretch>
        </p:blipFill>
        <p:spPr>
          <a:xfrm>
            <a:off x="1137556" y="3065417"/>
            <a:ext cx="7678889" cy="3206134"/>
          </a:xfrm>
          <a:prstGeom prst="rect">
            <a:avLst/>
          </a:prstGeom>
        </p:spPr>
      </p:pic>
    </p:spTree>
    <p:extLst>
      <p:ext uri="{BB962C8B-B14F-4D97-AF65-F5344CB8AC3E}">
        <p14:creationId xmlns:p14="http://schemas.microsoft.com/office/powerpoint/2010/main" val="12738848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a:t>Konstravimas. Darbo eiga</a:t>
            </a:r>
            <a:endParaRPr lang="en-US" dirty="0"/>
          </a:p>
        </p:txBody>
      </p:sp>
      <p:sp>
        <p:nvSpPr>
          <p:cNvPr id="3" name="Content Placeholder 2"/>
          <p:cNvSpPr>
            <a:spLocks noGrp="1"/>
          </p:cNvSpPr>
          <p:nvPr>
            <p:ph idx="1"/>
          </p:nvPr>
        </p:nvSpPr>
        <p:spPr/>
        <p:txBody>
          <a:bodyPr>
            <a:normAutofit/>
          </a:bodyPr>
          <a:lstStyle/>
          <a:p>
            <a:r>
              <a:rPr lang="lt-LT" sz="2400" dirty="0" smtClean="0"/>
              <a:t>3. Naudoju </a:t>
            </a:r>
            <a:r>
              <a:rPr lang="lt-LT" sz="2400" dirty="0"/>
              <a:t>CSS, kuris duoda daugiau galimybių redaguoti puslapio </a:t>
            </a:r>
            <a:r>
              <a:rPr lang="lt-LT" sz="2400" dirty="0" smtClean="0"/>
              <a:t>dizainą.</a:t>
            </a:r>
          </a:p>
          <a:p>
            <a:endParaRPr lang="en-US" sz="2400" dirty="0"/>
          </a:p>
        </p:txBody>
      </p:sp>
      <p:pic>
        <p:nvPicPr>
          <p:cNvPr id="4" name="Picture 3"/>
          <p:cNvPicPr>
            <a:picLocks noChangeAspect="1"/>
          </p:cNvPicPr>
          <p:nvPr/>
        </p:nvPicPr>
        <p:blipFill>
          <a:blip r:embed="rId2"/>
          <a:stretch>
            <a:fillRect/>
          </a:stretch>
        </p:blipFill>
        <p:spPr>
          <a:xfrm>
            <a:off x="1348341" y="3157252"/>
            <a:ext cx="7254653" cy="3114299"/>
          </a:xfrm>
          <a:prstGeom prst="rect">
            <a:avLst/>
          </a:prstGeom>
        </p:spPr>
      </p:pic>
    </p:spTree>
    <p:extLst>
      <p:ext uri="{BB962C8B-B14F-4D97-AF65-F5344CB8AC3E}">
        <p14:creationId xmlns:p14="http://schemas.microsoft.com/office/powerpoint/2010/main" val="28644334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smtClean="0"/>
              <a:t>Darbo pavyzdžiai</a:t>
            </a:r>
            <a:endParaRPr lang="en-US" dirty="0"/>
          </a:p>
        </p:txBody>
      </p:sp>
      <p:sp>
        <p:nvSpPr>
          <p:cNvPr id="3" name="Content Placeholder 2"/>
          <p:cNvSpPr>
            <a:spLocks noGrp="1"/>
          </p:cNvSpPr>
          <p:nvPr>
            <p:ph idx="1"/>
          </p:nvPr>
        </p:nvSpPr>
        <p:spPr/>
        <p:txBody>
          <a:bodyPr>
            <a:normAutofit/>
          </a:bodyPr>
          <a:lstStyle/>
          <a:p>
            <a:r>
              <a:rPr lang="lt-LT" sz="2400" dirty="0" smtClean="0"/>
              <a:t>Priemonė sudaryta iš kelių puslapių.</a:t>
            </a:r>
          </a:p>
          <a:p>
            <a:endParaRPr lang="en-US" sz="2400" dirty="0"/>
          </a:p>
        </p:txBody>
      </p:sp>
      <p:pic>
        <p:nvPicPr>
          <p:cNvPr id="5" name="Picture 4"/>
          <p:cNvPicPr>
            <a:picLocks noChangeAspect="1"/>
          </p:cNvPicPr>
          <p:nvPr/>
        </p:nvPicPr>
        <p:blipFill>
          <a:blip r:embed="rId2"/>
          <a:stretch>
            <a:fillRect/>
          </a:stretch>
        </p:blipFill>
        <p:spPr>
          <a:xfrm>
            <a:off x="1042691" y="2741762"/>
            <a:ext cx="7866177" cy="3897916"/>
          </a:xfrm>
          <a:prstGeom prst="rect">
            <a:avLst/>
          </a:prstGeom>
        </p:spPr>
      </p:pic>
    </p:spTree>
    <p:extLst>
      <p:ext uri="{BB962C8B-B14F-4D97-AF65-F5344CB8AC3E}">
        <p14:creationId xmlns:p14="http://schemas.microsoft.com/office/powerpoint/2010/main" val="24246886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a:t>Darbo pavyzdžiai</a:t>
            </a:r>
            <a:endParaRPr lang="en-US" dirty="0"/>
          </a:p>
        </p:txBody>
      </p:sp>
      <p:sp>
        <p:nvSpPr>
          <p:cNvPr id="3" name="Content Placeholder 2"/>
          <p:cNvSpPr>
            <a:spLocks noGrp="1"/>
          </p:cNvSpPr>
          <p:nvPr>
            <p:ph idx="1"/>
          </p:nvPr>
        </p:nvSpPr>
        <p:spPr/>
        <p:txBody>
          <a:bodyPr/>
          <a:lstStyle/>
          <a:p>
            <a:r>
              <a:rPr lang="lt-LT" sz="2400" dirty="0" smtClean="0"/>
              <a:t>Vienas iš puslapių (Visi filmai). Taip pat yra puslapiai pagal žanrus. </a:t>
            </a:r>
          </a:p>
          <a:p>
            <a:endParaRPr lang="en-US" dirty="0"/>
          </a:p>
        </p:txBody>
      </p:sp>
      <p:pic>
        <p:nvPicPr>
          <p:cNvPr id="5" name="Picture 4"/>
          <p:cNvPicPr>
            <a:picLocks noChangeAspect="1"/>
          </p:cNvPicPr>
          <p:nvPr/>
        </p:nvPicPr>
        <p:blipFill>
          <a:blip r:embed="rId2"/>
          <a:stretch>
            <a:fillRect/>
          </a:stretch>
        </p:blipFill>
        <p:spPr>
          <a:xfrm>
            <a:off x="1351990" y="3013165"/>
            <a:ext cx="7247356" cy="3589312"/>
          </a:xfrm>
          <a:prstGeom prst="rect">
            <a:avLst/>
          </a:prstGeom>
        </p:spPr>
      </p:pic>
    </p:spTree>
    <p:extLst>
      <p:ext uri="{BB962C8B-B14F-4D97-AF65-F5344CB8AC3E}">
        <p14:creationId xmlns:p14="http://schemas.microsoft.com/office/powerpoint/2010/main" val="3502325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a:t>Darbo pavyzdžiai</a:t>
            </a:r>
            <a:endParaRPr lang="en-US" dirty="0"/>
          </a:p>
        </p:txBody>
      </p:sp>
      <p:sp>
        <p:nvSpPr>
          <p:cNvPr id="3" name="Content Placeholder 2"/>
          <p:cNvSpPr>
            <a:spLocks noGrp="1"/>
          </p:cNvSpPr>
          <p:nvPr>
            <p:ph idx="1"/>
          </p:nvPr>
        </p:nvSpPr>
        <p:spPr/>
        <p:txBody>
          <a:bodyPr>
            <a:normAutofit/>
          </a:bodyPr>
          <a:lstStyle/>
          <a:p>
            <a:r>
              <a:rPr lang="lt-LT" sz="2400" dirty="0" smtClean="0"/>
              <a:t>Yra ir registracijos puslapis.</a:t>
            </a:r>
          </a:p>
          <a:p>
            <a:endParaRPr lang="en-US" sz="2400" dirty="0"/>
          </a:p>
        </p:txBody>
      </p:sp>
      <p:pic>
        <p:nvPicPr>
          <p:cNvPr id="4" name="Picture 3"/>
          <p:cNvPicPr>
            <a:picLocks noChangeAspect="1"/>
          </p:cNvPicPr>
          <p:nvPr/>
        </p:nvPicPr>
        <p:blipFill>
          <a:blip r:embed="rId2"/>
          <a:stretch>
            <a:fillRect/>
          </a:stretch>
        </p:blipFill>
        <p:spPr>
          <a:xfrm>
            <a:off x="1085233" y="2804159"/>
            <a:ext cx="7780869" cy="3803259"/>
          </a:xfrm>
          <a:prstGeom prst="rect">
            <a:avLst/>
          </a:prstGeom>
        </p:spPr>
      </p:pic>
    </p:spTree>
    <p:extLst>
      <p:ext uri="{BB962C8B-B14F-4D97-AF65-F5344CB8AC3E}">
        <p14:creationId xmlns:p14="http://schemas.microsoft.com/office/powerpoint/2010/main" val="14506247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smtClean="0"/>
              <a:t>Saugumo reikalavimai</a:t>
            </a:r>
            <a:endParaRPr lang="en-US" dirty="0"/>
          </a:p>
        </p:txBody>
      </p:sp>
      <p:sp>
        <p:nvSpPr>
          <p:cNvPr id="3" name="Content Placeholder 2"/>
          <p:cNvSpPr>
            <a:spLocks noGrp="1"/>
          </p:cNvSpPr>
          <p:nvPr>
            <p:ph idx="1"/>
          </p:nvPr>
        </p:nvSpPr>
        <p:spPr/>
        <p:txBody>
          <a:bodyPr/>
          <a:lstStyle/>
          <a:p>
            <a:r>
              <a:rPr lang="lt-LT" sz="2400" dirty="0"/>
              <a:t>Kurdamas šią priemonę laikiausi darbo saugos taisyklių. Nepertraukiamai kompiuteriu dirbau </a:t>
            </a:r>
            <a:r>
              <a:rPr lang="lt-LT" sz="2400" dirty="0" smtClean="0"/>
              <a:t>ne daugiau </a:t>
            </a:r>
            <a:r>
              <a:rPr lang="lt-LT" sz="2400" dirty="0"/>
              <a:t>kaip valandą. Kas valandą dariau 10–15 min. pertraukas. Per parą kompiuteriu dirbau </a:t>
            </a:r>
            <a:r>
              <a:rPr lang="lt-LT" sz="2400" dirty="0" smtClean="0"/>
              <a:t>ne daugiau </a:t>
            </a:r>
            <a:r>
              <a:rPr lang="lt-LT" sz="2400" dirty="0"/>
              <a:t>kaip keturias valandas</a:t>
            </a:r>
            <a:r>
              <a:rPr lang="lt-LT" dirty="0"/>
              <a:t>.</a:t>
            </a:r>
          </a:p>
          <a:p>
            <a:endParaRPr lang="en-US" dirty="0"/>
          </a:p>
        </p:txBody>
      </p:sp>
    </p:spTree>
    <p:extLst>
      <p:ext uri="{BB962C8B-B14F-4D97-AF65-F5344CB8AC3E}">
        <p14:creationId xmlns:p14="http://schemas.microsoft.com/office/powerpoint/2010/main" val="4616508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smtClean="0"/>
              <a:t>Išvados </a:t>
            </a:r>
            <a:endParaRPr lang="en-US" dirty="0"/>
          </a:p>
        </p:txBody>
      </p:sp>
      <p:sp>
        <p:nvSpPr>
          <p:cNvPr id="3" name="Content Placeholder 2"/>
          <p:cNvSpPr>
            <a:spLocks noGrp="1"/>
          </p:cNvSpPr>
          <p:nvPr>
            <p:ph idx="1"/>
          </p:nvPr>
        </p:nvSpPr>
        <p:spPr/>
        <p:txBody>
          <a:bodyPr/>
          <a:lstStyle/>
          <a:p>
            <a:r>
              <a:rPr lang="lt-LT" sz="2400" dirty="0"/>
              <a:t>1.	Su  programa „Sublime Text 3“ sukurtas puslapis, kuris parodo, koks galėtų būti filmų svetainės dizainas.</a:t>
            </a:r>
          </a:p>
          <a:p>
            <a:r>
              <a:rPr lang="lt-LT" sz="2400" dirty="0"/>
              <a:t>2.	Patikrinus ar nėra klaidų, ar viskas veikia, užbaigiau darbą. </a:t>
            </a:r>
            <a:endParaRPr lang="lt-LT" sz="2400" dirty="0" smtClean="0"/>
          </a:p>
          <a:p>
            <a:r>
              <a:rPr lang="lt-LT" sz="2400" dirty="0" smtClean="0"/>
              <a:t>3. Priemonė paprasta ir lengvai valdoma.</a:t>
            </a:r>
            <a:endParaRPr lang="lt-LT" sz="2400" dirty="0"/>
          </a:p>
          <a:p>
            <a:endParaRPr lang="en-US" dirty="0"/>
          </a:p>
        </p:txBody>
      </p:sp>
    </p:spTree>
    <p:extLst>
      <p:ext uri="{BB962C8B-B14F-4D97-AF65-F5344CB8AC3E}">
        <p14:creationId xmlns:p14="http://schemas.microsoft.com/office/powerpoint/2010/main" val="3875337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smtClean="0"/>
              <a:t>Darbo idėja</a:t>
            </a:r>
            <a:endParaRPr lang="en-US" dirty="0"/>
          </a:p>
        </p:txBody>
      </p:sp>
      <p:sp>
        <p:nvSpPr>
          <p:cNvPr id="3" name="Content Placeholder 2"/>
          <p:cNvSpPr>
            <a:spLocks noGrp="1"/>
          </p:cNvSpPr>
          <p:nvPr>
            <p:ph idx="1"/>
          </p:nvPr>
        </p:nvSpPr>
        <p:spPr/>
        <p:txBody>
          <a:bodyPr>
            <a:normAutofit/>
          </a:bodyPr>
          <a:lstStyle/>
          <a:p>
            <a:r>
              <a:rPr lang="lt-LT" sz="2400" dirty="0"/>
              <a:t>Idėja kurti priemonę kilo, nes daug žmonių mėgsta žiūrėti filmus per internetą ir man pačiam tai patinka. Tad sugalvojau sukurti filmų svetainės dizainą.</a:t>
            </a:r>
            <a:endParaRPr lang="en-US" sz="2400" dirty="0"/>
          </a:p>
        </p:txBody>
      </p:sp>
    </p:spTree>
    <p:extLst>
      <p:ext uri="{BB962C8B-B14F-4D97-AF65-F5344CB8AC3E}">
        <p14:creationId xmlns:p14="http://schemas.microsoft.com/office/powerpoint/2010/main" val="761345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smtClean="0"/>
              <a:t>Tikslas ir uždaviniai</a:t>
            </a:r>
            <a:endParaRPr lang="en-US" dirty="0"/>
          </a:p>
        </p:txBody>
      </p:sp>
      <p:sp>
        <p:nvSpPr>
          <p:cNvPr id="3" name="Content Placeholder 2"/>
          <p:cNvSpPr>
            <a:spLocks noGrp="1"/>
          </p:cNvSpPr>
          <p:nvPr>
            <p:ph idx="1"/>
          </p:nvPr>
        </p:nvSpPr>
        <p:spPr/>
        <p:txBody>
          <a:bodyPr>
            <a:normAutofit/>
          </a:bodyPr>
          <a:lstStyle/>
          <a:p>
            <a:pPr marL="0" indent="0">
              <a:buNone/>
            </a:pPr>
            <a:r>
              <a:rPr lang="lt-LT" sz="2400" b="1" dirty="0"/>
              <a:t>Darbo tikslas </a:t>
            </a:r>
            <a:r>
              <a:rPr lang="lt-LT" sz="2400" dirty="0"/>
              <a:t>– sukurti priemonę (produktą), kurioje būtų parodyta, koks galėtų būti filmų svetainės dizainas.</a:t>
            </a:r>
          </a:p>
          <a:p>
            <a:pPr marL="0" indent="0">
              <a:buNone/>
            </a:pPr>
            <a:r>
              <a:rPr lang="lt-LT" sz="2400" b="1" dirty="0"/>
              <a:t>Uždaviniai:</a:t>
            </a:r>
          </a:p>
          <a:p>
            <a:pPr marL="0" indent="0">
              <a:buNone/>
            </a:pPr>
            <a:r>
              <a:rPr lang="lt-LT" sz="2400" dirty="0"/>
              <a:t>1.	 Su programa „Sublime Text 3“ sukurti nesudėtingą ir lengvai valdomą priemonę;</a:t>
            </a:r>
          </a:p>
          <a:p>
            <a:pPr marL="0" indent="0">
              <a:buNone/>
            </a:pPr>
            <a:r>
              <a:rPr lang="lt-LT" sz="2400" dirty="0"/>
              <a:t>2.	Patobulėti internetinių svetainių kūrimo srityje</a:t>
            </a:r>
            <a:r>
              <a:rPr lang="lt-LT" sz="2400" dirty="0" smtClean="0"/>
              <a:t>.</a:t>
            </a:r>
            <a:endParaRPr lang="lt-LT" sz="2400" dirty="0"/>
          </a:p>
        </p:txBody>
      </p:sp>
    </p:spTree>
    <p:extLst>
      <p:ext uri="{BB962C8B-B14F-4D97-AF65-F5344CB8AC3E}">
        <p14:creationId xmlns:p14="http://schemas.microsoft.com/office/powerpoint/2010/main" val="3406753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smtClean="0"/>
              <a:t>Analogų analizė</a:t>
            </a:r>
            <a:endParaRPr lang="en-US" dirty="0"/>
          </a:p>
        </p:txBody>
      </p:sp>
      <p:sp>
        <p:nvSpPr>
          <p:cNvPr id="3" name="Content Placeholder 2"/>
          <p:cNvSpPr>
            <a:spLocks noGrp="1"/>
          </p:cNvSpPr>
          <p:nvPr>
            <p:ph idx="1"/>
          </p:nvPr>
        </p:nvSpPr>
        <p:spPr>
          <a:xfrm>
            <a:off x="677334" y="1930400"/>
            <a:ext cx="5157409" cy="4540069"/>
          </a:xfrm>
        </p:spPr>
        <p:txBody>
          <a:bodyPr>
            <a:normAutofit fontScale="92500" lnSpcReduction="10000"/>
          </a:bodyPr>
          <a:lstStyle/>
          <a:p>
            <a:r>
              <a:rPr lang="lt-LT" sz="2600" dirty="0" smtClean="0"/>
              <a:t>Išanalizavau du analogus esančius internete</a:t>
            </a:r>
          </a:p>
          <a:p>
            <a:endParaRPr lang="lt-LT" dirty="0"/>
          </a:p>
          <a:p>
            <a:pPr marL="0" indent="0">
              <a:buNone/>
            </a:pPr>
            <a:endParaRPr lang="lt-LT" u="sng" dirty="0" smtClean="0">
              <a:hlinkClick r:id="rId2"/>
            </a:endParaRPr>
          </a:p>
          <a:p>
            <a:pPr marL="0" indent="0">
              <a:buNone/>
            </a:pPr>
            <a:endParaRPr lang="lt-LT" u="sng" dirty="0">
              <a:hlinkClick r:id="rId2"/>
            </a:endParaRPr>
          </a:p>
          <a:p>
            <a:pPr marL="0" indent="0">
              <a:buNone/>
            </a:pPr>
            <a:endParaRPr lang="lt-LT" u="sng" dirty="0" smtClean="0">
              <a:hlinkClick r:id="rId2"/>
            </a:endParaRPr>
          </a:p>
          <a:p>
            <a:pPr marL="0" indent="0">
              <a:buNone/>
            </a:pPr>
            <a:endParaRPr lang="lt-LT" u="sng" dirty="0">
              <a:hlinkClick r:id="rId2"/>
            </a:endParaRPr>
          </a:p>
          <a:p>
            <a:pPr marL="0" indent="0">
              <a:buNone/>
            </a:pPr>
            <a:endParaRPr lang="lt-LT" u="sng" dirty="0" smtClean="0">
              <a:hlinkClick r:id="rId2"/>
            </a:endParaRPr>
          </a:p>
          <a:p>
            <a:pPr marL="0" indent="0">
              <a:buNone/>
            </a:pPr>
            <a:endParaRPr lang="lt-LT" u="sng" dirty="0">
              <a:hlinkClick r:id="rId2"/>
            </a:endParaRPr>
          </a:p>
          <a:p>
            <a:pPr marL="0" indent="0">
              <a:buNone/>
            </a:pPr>
            <a:endParaRPr lang="lt-LT" u="sng" dirty="0" smtClean="0">
              <a:hlinkClick r:id="rId2"/>
            </a:endParaRPr>
          </a:p>
          <a:p>
            <a:pPr marL="0" indent="0">
              <a:buNone/>
            </a:pPr>
            <a:endParaRPr lang="lt-LT" u="sng" dirty="0">
              <a:hlinkClick r:id="rId2"/>
            </a:endParaRPr>
          </a:p>
          <a:p>
            <a:pPr marL="0" indent="0">
              <a:buNone/>
            </a:pPr>
            <a:r>
              <a:rPr lang="lt-LT" u="sng" dirty="0" smtClean="0">
                <a:hlinkClick r:id="rId2"/>
              </a:rPr>
              <a:t>https</a:t>
            </a:r>
            <a:r>
              <a:rPr lang="lt-LT" u="sng" dirty="0">
                <a:hlinkClick r:id="rId2"/>
              </a:rPr>
              <a:t>://www.filmai.in/</a:t>
            </a:r>
            <a:endParaRPr lang="en-US" dirty="0"/>
          </a:p>
          <a:p>
            <a:endParaRPr lang="en-US" dirty="0"/>
          </a:p>
        </p:txBody>
      </p:sp>
      <p:pic>
        <p:nvPicPr>
          <p:cNvPr id="4" name="Picture 3"/>
          <p:cNvPicPr>
            <a:picLocks noChangeAspect="1"/>
          </p:cNvPicPr>
          <p:nvPr/>
        </p:nvPicPr>
        <p:blipFill>
          <a:blip r:embed="rId3"/>
          <a:stretch>
            <a:fillRect/>
          </a:stretch>
        </p:blipFill>
        <p:spPr>
          <a:xfrm>
            <a:off x="677332" y="2908663"/>
            <a:ext cx="4822355" cy="2713776"/>
          </a:xfrm>
          <a:prstGeom prst="rect">
            <a:avLst/>
          </a:prstGeom>
        </p:spPr>
      </p:pic>
      <p:sp>
        <p:nvSpPr>
          <p:cNvPr id="5" name="TextBox 4"/>
          <p:cNvSpPr txBox="1"/>
          <p:nvPr/>
        </p:nvSpPr>
        <p:spPr>
          <a:xfrm>
            <a:off x="6113418" y="2377440"/>
            <a:ext cx="3852936" cy="3970318"/>
          </a:xfrm>
          <a:prstGeom prst="rect">
            <a:avLst/>
          </a:prstGeom>
          <a:noFill/>
        </p:spPr>
        <p:txBody>
          <a:bodyPr wrap="square" rtlCol="0">
            <a:spAutoFit/>
          </a:bodyPr>
          <a:lstStyle/>
          <a:p>
            <a:endParaRPr lang="lt-LT" dirty="0" smtClean="0"/>
          </a:p>
          <a:p>
            <a:endParaRPr lang="lt-LT" dirty="0"/>
          </a:p>
          <a:p>
            <a:endParaRPr lang="lt-LT" dirty="0" smtClean="0"/>
          </a:p>
          <a:p>
            <a:endParaRPr lang="lt-LT" dirty="0"/>
          </a:p>
          <a:p>
            <a:endParaRPr lang="lt-LT" dirty="0" smtClean="0"/>
          </a:p>
          <a:p>
            <a:endParaRPr lang="lt-LT" dirty="0"/>
          </a:p>
          <a:p>
            <a:endParaRPr lang="lt-LT" dirty="0" smtClean="0"/>
          </a:p>
          <a:p>
            <a:endParaRPr lang="lt-LT" dirty="0"/>
          </a:p>
          <a:p>
            <a:endParaRPr lang="lt-LT" dirty="0" smtClean="0"/>
          </a:p>
          <a:p>
            <a:endParaRPr lang="lt-LT" dirty="0"/>
          </a:p>
          <a:p>
            <a:endParaRPr lang="lt-LT" dirty="0" smtClean="0"/>
          </a:p>
          <a:p>
            <a:endParaRPr lang="lt-LT" u="sng" dirty="0" smtClean="0">
              <a:hlinkClick r:id="rId4"/>
            </a:endParaRPr>
          </a:p>
          <a:p>
            <a:endParaRPr lang="lt-LT" u="sng" dirty="0">
              <a:hlinkClick r:id="rId4"/>
            </a:endParaRPr>
          </a:p>
          <a:p>
            <a:r>
              <a:rPr lang="lt-LT" u="sng" dirty="0" smtClean="0">
                <a:hlinkClick r:id="rId4"/>
              </a:rPr>
              <a:t>https</a:t>
            </a:r>
            <a:r>
              <a:rPr lang="lt-LT" u="sng" dirty="0">
                <a:hlinkClick r:id="rId4"/>
              </a:rPr>
              <a:t>://filmux.org</a:t>
            </a:r>
            <a:r>
              <a:rPr lang="lt-LT" u="sng" dirty="0" smtClean="0">
                <a:hlinkClick r:id="rId4"/>
              </a:rPr>
              <a:t>/</a:t>
            </a:r>
            <a:endParaRPr lang="en-US" dirty="0"/>
          </a:p>
        </p:txBody>
      </p:sp>
      <p:pic>
        <p:nvPicPr>
          <p:cNvPr id="6" name="Picture 5"/>
          <p:cNvPicPr>
            <a:picLocks noChangeAspect="1"/>
          </p:cNvPicPr>
          <p:nvPr/>
        </p:nvPicPr>
        <p:blipFill>
          <a:blip r:embed="rId5"/>
          <a:stretch>
            <a:fillRect/>
          </a:stretch>
        </p:blipFill>
        <p:spPr>
          <a:xfrm>
            <a:off x="6113417" y="2050007"/>
            <a:ext cx="3574262" cy="1894263"/>
          </a:xfrm>
          <a:prstGeom prst="rect">
            <a:avLst/>
          </a:prstGeom>
        </p:spPr>
      </p:pic>
      <p:pic>
        <p:nvPicPr>
          <p:cNvPr id="7" name="Picture 6"/>
          <p:cNvPicPr>
            <a:picLocks noChangeAspect="1"/>
          </p:cNvPicPr>
          <p:nvPr/>
        </p:nvPicPr>
        <p:blipFill>
          <a:blip r:embed="rId6"/>
          <a:stretch>
            <a:fillRect/>
          </a:stretch>
        </p:blipFill>
        <p:spPr>
          <a:xfrm>
            <a:off x="6142459" y="3191857"/>
            <a:ext cx="3545220" cy="2616542"/>
          </a:xfrm>
          <a:prstGeom prst="rect">
            <a:avLst/>
          </a:prstGeom>
        </p:spPr>
      </p:pic>
    </p:spTree>
    <p:extLst>
      <p:ext uri="{BB962C8B-B14F-4D97-AF65-F5344CB8AC3E}">
        <p14:creationId xmlns:p14="http://schemas.microsoft.com/office/powerpoint/2010/main" val="14628192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a:t>Analogų analizės pastebėjimai.</a:t>
            </a:r>
            <a:endParaRPr lang="en-US" dirty="0"/>
          </a:p>
        </p:txBody>
      </p:sp>
      <p:sp>
        <p:nvSpPr>
          <p:cNvPr id="3" name="Content Placeholder 2"/>
          <p:cNvSpPr>
            <a:spLocks noGrp="1"/>
          </p:cNvSpPr>
          <p:nvPr>
            <p:ph idx="1"/>
          </p:nvPr>
        </p:nvSpPr>
        <p:spPr/>
        <p:txBody>
          <a:bodyPr>
            <a:normAutofit/>
          </a:bodyPr>
          <a:lstStyle/>
          <a:p>
            <a:pPr marL="0" indent="0">
              <a:buNone/>
            </a:pPr>
            <a:r>
              <a:rPr lang="lt-LT" sz="2400" b="1" dirty="0" smtClean="0"/>
              <a:t>Pirmojo analogo:</a:t>
            </a:r>
          </a:p>
          <a:p>
            <a:r>
              <a:rPr lang="lt-LT" sz="2400" dirty="0" smtClean="0"/>
              <a:t>Galbūt </a:t>
            </a:r>
            <a:r>
              <a:rPr lang="lt-LT" sz="2400" dirty="0"/>
              <a:t>galėtų būti ir šviesesnis dizainas</a:t>
            </a:r>
            <a:r>
              <a:rPr lang="lt-LT" sz="2400" dirty="0" smtClean="0"/>
              <a:t>.</a:t>
            </a:r>
          </a:p>
          <a:p>
            <a:pPr marL="0" indent="0">
              <a:buNone/>
            </a:pPr>
            <a:r>
              <a:rPr lang="lt-LT" sz="2400" b="1" dirty="0" smtClean="0"/>
              <a:t>Antrojo analogo:</a:t>
            </a:r>
          </a:p>
          <a:p>
            <a:r>
              <a:rPr lang="lt-LT" sz="2400" dirty="0"/>
              <a:t>Filmai galėtų būti išdėstyti patogiau.</a:t>
            </a:r>
            <a:endParaRPr lang="en-US" sz="2400" dirty="0"/>
          </a:p>
          <a:p>
            <a:r>
              <a:rPr lang="lt-LT" sz="2400" dirty="0"/>
              <a:t>Daug vietos skirtos reklamoms.</a:t>
            </a:r>
            <a:endParaRPr lang="en-US" sz="2400" dirty="0"/>
          </a:p>
          <a:p>
            <a:pPr marL="0" indent="0">
              <a:buNone/>
            </a:pPr>
            <a:endParaRPr lang="en-US" sz="2400" dirty="0"/>
          </a:p>
        </p:txBody>
      </p:sp>
    </p:spTree>
    <p:extLst>
      <p:ext uri="{BB962C8B-B14F-4D97-AF65-F5344CB8AC3E}">
        <p14:creationId xmlns:p14="http://schemas.microsoft.com/office/powerpoint/2010/main" val="37182996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smtClean="0"/>
              <a:t>Projektavimas </a:t>
            </a:r>
            <a:endParaRPr lang="en-US" dirty="0"/>
          </a:p>
        </p:txBody>
      </p:sp>
      <p:sp>
        <p:nvSpPr>
          <p:cNvPr id="3" name="Content Placeholder 2"/>
          <p:cNvSpPr>
            <a:spLocks noGrp="1"/>
          </p:cNvSpPr>
          <p:nvPr>
            <p:ph idx="1"/>
          </p:nvPr>
        </p:nvSpPr>
        <p:spPr/>
        <p:txBody>
          <a:bodyPr>
            <a:normAutofit/>
          </a:bodyPr>
          <a:lstStyle/>
          <a:p>
            <a:pPr marL="0" indent="0">
              <a:buNone/>
            </a:pPr>
            <a:r>
              <a:rPr lang="en-US" sz="2400" b="1" dirty="0" err="1"/>
              <a:t>Išanalizavus</a:t>
            </a:r>
            <a:r>
              <a:rPr lang="en-US" sz="2400" b="1" dirty="0"/>
              <a:t> </a:t>
            </a:r>
            <a:r>
              <a:rPr lang="en-US" sz="2400" b="1" dirty="0" err="1"/>
              <a:t>analogus</a:t>
            </a:r>
            <a:r>
              <a:rPr lang="en-US" sz="2400" b="1" dirty="0"/>
              <a:t> </a:t>
            </a:r>
            <a:r>
              <a:rPr lang="en-US" sz="2400" b="1" dirty="0" err="1"/>
              <a:t>nutariau</a:t>
            </a:r>
            <a:r>
              <a:rPr lang="en-US" sz="2400" b="1" dirty="0"/>
              <a:t> </a:t>
            </a:r>
            <a:r>
              <a:rPr lang="en-US" sz="2400" b="1" dirty="0" err="1"/>
              <a:t>sukurti</a:t>
            </a:r>
            <a:r>
              <a:rPr lang="en-US" sz="2400" b="1" dirty="0"/>
              <a:t> </a:t>
            </a:r>
            <a:r>
              <a:rPr lang="en-US" sz="2400" b="1" dirty="0" err="1"/>
              <a:t>priemonę</a:t>
            </a:r>
            <a:r>
              <a:rPr lang="en-US" sz="2400" b="1" dirty="0"/>
              <a:t> </a:t>
            </a:r>
            <a:r>
              <a:rPr lang="en-US" sz="2400" b="1" dirty="0" err="1"/>
              <a:t>kurioje</a:t>
            </a:r>
            <a:r>
              <a:rPr lang="en-US" sz="2400" b="1" dirty="0"/>
              <a:t> bus </a:t>
            </a:r>
            <a:r>
              <a:rPr lang="en-US" sz="2400" b="1" dirty="0" err="1"/>
              <a:t>pateikiama</a:t>
            </a:r>
            <a:r>
              <a:rPr lang="en-US" sz="2400" b="1" dirty="0" smtClean="0"/>
              <a:t>:</a:t>
            </a:r>
            <a:endParaRPr lang="lt-LT" sz="2400" b="1" dirty="0" smtClean="0"/>
          </a:p>
          <a:p>
            <a:r>
              <a:rPr lang="lt-LT" sz="2400" dirty="0" smtClean="0"/>
              <a:t>Galimas filmų svetainės dizainas.</a:t>
            </a:r>
          </a:p>
          <a:p>
            <a:r>
              <a:rPr lang="lt-LT" sz="2400" dirty="0"/>
              <a:t>S</a:t>
            </a:r>
            <a:r>
              <a:rPr lang="lt-LT" sz="2400" dirty="0" smtClean="0"/>
              <a:t>ukurta nesudėtinga </a:t>
            </a:r>
            <a:r>
              <a:rPr lang="lt-LT" sz="2400" dirty="0"/>
              <a:t>ir lengvai </a:t>
            </a:r>
            <a:r>
              <a:rPr lang="lt-LT" sz="2400" dirty="0" smtClean="0"/>
              <a:t>valdoma priemonė.</a:t>
            </a:r>
            <a:endParaRPr lang="en-US" sz="2400" dirty="0"/>
          </a:p>
        </p:txBody>
      </p:sp>
    </p:spTree>
    <p:extLst>
      <p:ext uri="{BB962C8B-B14F-4D97-AF65-F5344CB8AC3E}">
        <p14:creationId xmlns:p14="http://schemas.microsoft.com/office/powerpoint/2010/main" val="1890295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smtClean="0"/>
              <a:t>Kuriamo gaminio grafinis vaizdas</a:t>
            </a:r>
            <a:endParaRPr lang="en-US" dirty="0"/>
          </a:p>
        </p:txBody>
      </p:sp>
      <p:pic>
        <p:nvPicPr>
          <p:cNvPr id="4" name="Content Placeholder 3"/>
          <p:cNvPicPr>
            <a:picLocks noGrp="1" noChangeAspect="1"/>
          </p:cNvPicPr>
          <p:nvPr>
            <p:ph idx="1"/>
          </p:nvPr>
        </p:nvPicPr>
        <p:blipFill>
          <a:blip r:embed="rId2"/>
          <a:stretch>
            <a:fillRect/>
          </a:stretch>
        </p:blipFill>
        <p:spPr>
          <a:xfrm>
            <a:off x="2998822" y="1637188"/>
            <a:ext cx="3953692" cy="4918394"/>
          </a:xfrm>
          <a:prstGeom prst="rect">
            <a:avLst/>
          </a:prstGeom>
        </p:spPr>
      </p:pic>
    </p:spTree>
    <p:extLst>
      <p:ext uri="{BB962C8B-B14F-4D97-AF65-F5344CB8AC3E}">
        <p14:creationId xmlns:p14="http://schemas.microsoft.com/office/powerpoint/2010/main" val="2581301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t>
            </a:r>
            <a:r>
              <a:rPr lang="lt-LT" dirty="0" smtClean="0"/>
              <a:t>asirinktos</a:t>
            </a:r>
            <a:r>
              <a:rPr lang="en-US" dirty="0" smtClean="0"/>
              <a:t> </a:t>
            </a:r>
            <a:r>
              <a:rPr lang="lt-LT" dirty="0" smtClean="0"/>
              <a:t>darbo</a:t>
            </a:r>
            <a:r>
              <a:rPr lang="en-US" dirty="0" smtClean="0"/>
              <a:t> </a:t>
            </a:r>
            <a:r>
              <a:rPr lang="lt-LT" dirty="0" smtClean="0"/>
              <a:t>priemonės</a:t>
            </a:r>
            <a:r>
              <a:rPr lang="en-US" dirty="0" smtClean="0"/>
              <a:t> </a:t>
            </a:r>
            <a:r>
              <a:rPr lang="lt-LT" dirty="0" smtClean="0"/>
              <a:t>ir</a:t>
            </a:r>
            <a:r>
              <a:rPr lang="en-US" dirty="0" smtClean="0"/>
              <a:t> </a:t>
            </a:r>
            <a:r>
              <a:rPr lang="lt-LT" dirty="0" smtClean="0"/>
              <a:t>medžiagos</a:t>
            </a:r>
            <a:r>
              <a:rPr lang="en-US" dirty="0" smtClean="0"/>
              <a:t> </a:t>
            </a:r>
            <a:r>
              <a:rPr lang="en-US" dirty="0"/>
              <a:t>/ </a:t>
            </a:r>
            <a:r>
              <a:rPr lang="lt-LT" dirty="0" smtClean="0"/>
              <a:t>ištekliai</a:t>
            </a:r>
            <a:endParaRPr lang="en-US" dirty="0"/>
          </a:p>
        </p:txBody>
      </p:sp>
      <p:sp>
        <p:nvSpPr>
          <p:cNvPr id="3" name="Content Placeholder 2"/>
          <p:cNvSpPr>
            <a:spLocks noGrp="1"/>
          </p:cNvSpPr>
          <p:nvPr>
            <p:ph idx="1"/>
          </p:nvPr>
        </p:nvSpPr>
        <p:spPr>
          <a:xfrm>
            <a:off x="677334" y="2160589"/>
            <a:ext cx="8596668" cy="4492760"/>
          </a:xfrm>
        </p:spPr>
        <p:txBody>
          <a:bodyPr>
            <a:normAutofit lnSpcReduction="10000"/>
          </a:bodyPr>
          <a:lstStyle/>
          <a:p>
            <a:r>
              <a:rPr lang="lt-LT" sz="2400" dirty="0"/>
              <a:t>Kadangi mano produktas yra internetinė svetainė, tai man reikalinga programa su kuria aš galėčiau kurti svetainę. Mano programa bus „Sublime Text 3</a:t>
            </a:r>
            <a:r>
              <a:rPr lang="lt-LT" sz="2400" dirty="0" smtClean="0"/>
              <a:t>“.</a:t>
            </a:r>
          </a:p>
          <a:p>
            <a:pPr marL="0" indent="0">
              <a:buNone/>
            </a:pPr>
            <a:r>
              <a:rPr lang="lt-LT" sz="2400" b="1" dirty="0" smtClean="0"/>
              <a:t>Programinė </a:t>
            </a:r>
            <a:r>
              <a:rPr lang="lt-LT" sz="2400" b="1" dirty="0"/>
              <a:t>įranga:</a:t>
            </a:r>
          </a:p>
          <a:p>
            <a:r>
              <a:rPr lang="lt-LT" sz="2400" dirty="0"/>
              <a:t>	Sublime Text 3;</a:t>
            </a:r>
          </a:p>
          <a:p>
            <a:r>
              <a:rPr lang="lt-LT" sz="2400" dirty="0"/>
              <a:t>	Boostrap;</a:t>
            </a:r>
          </a:p>
          <a:p>
            <a:r>
              <a:rPr lang="lt-LT" sz="2400" dirty="0"/>
              <a:t>	Chrome;</a:t>
            </a:r>
          </a:p>
          <a:p>
            <a:r>
              <a:rPr lang="lt-LT" sz="2400" dirty="0"/>
              <a:t>	Operacinė sistema „Windows 10“ 64-bit.</a:t>
            </a:r>
          </a:p>
          <a:p>
            <a:pPr marL="0" indent="0">
              <a:buNone/>
            </a:pPr>
            <a:r>
              <a:rPr lang="lt-LT" sz="2400" b="1" dirty="0" smtClean="0"/>
              <a:t>Kiti </a:t>
            </a:r>
            <a:r>
              <a:rPr lang="lt-LT" sz="2400" b="1" dirty="0"/>
              <a:t>ištekliai:</a:t>
            </a:r>
          </a:p>
          <a:p>
            <a:r>
              <a:rPr lang="lt-LT" sz="2400" dirty="0"/>
              <a:t>	Interneto prieiga.</a:t>
            </a:r>
          </a:p>
          <a:p>
            <a:endParaRPr lang="en-US" sz="2400" dirty="0"/>
          </a:p>
        </p:txBody>
      </p:sp>
    </p:spTree>
    <p:extLst>
      <p:ext uri="{BB962C8B-B14F-4D97-AF65-F5344CB8AC3E}">
        <p14:creationId xmlns:p14="http://schemas.microsoft.com/office/powerpoint/2010/main" val="1910100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smtClean="0"/>
              <a:t>Technologiniai procesai</a:t>
            </a:r>
            <a:endParaRPr lang="en-US" dirty="0"/>
          </a:p>
        </p:txBody>
      </p:sp>
      <p:sp>
        <p:nvSpPr>
          <p:cNvPr id="3" name="Content Placeholder 2"/>
          <p:cNvSpPr>
            <a:spLocks noGrp="1"/>
          </p:cNvSpPr>
          <p:nvPr>
            <p:ph idx="1"/>
          </p:nvPr>
        </p:nvSpPr>
        <p:spPr/>
        <p:txBody>
          <a:bodyPr/>
          <a:lstStyle/>
          <a:p>
            <a:pPr marL="0" indent="0">
              <a:buNone/>
            </a:pPr>
            <a:r>
              <a:rPr lang="lt-LT" sz="2400" b="1" dirty="0" smtClean="0"/>
              <a:t>Konstravimas</a:t>
            </a:r>
            <a:endParaRPr lang="lt-LT" sz="2400" b="1" dirty="0"/>
          </a:p>
          <a:p>
            <a:pPr marL="0" indent="0">
              <a:buNone/>
            </a:pPr>
            <a:r>
              <a:rPr lang="lt-LT" sz="2400" dirty="0"/>
              <a:t>Išpradžių mintyse susidėsliojau grafinį vaizdą ir tada pradėjau darbą su programa „Sublime Text 3“. Pradžioje pradėjau daryti pagrindinį puslapį. Padaręs pagrindinį puslapį dariau kitus navigacijos puslapius. Pasidaręs visus puslapius dariausi adaptyvumą. Visuose padarytuose puslapiuose naudojau Bootstrap. Darbas buvo padarytas, kad būtų parodyta koks galėtų būti filmų puslapio dizainas.</a:t>
            </a:r>
          </a:p>
          <a:p>
            <a:endParaRPr lang="en-US" dirty="0"/>
          </a:p>
        </p:txBody>
      </p:sp>
    </p:spTree>
    <p:extLst>
      <p:ext uri="{BB962C8B-B14F-4D97-AF65-F5344CB8AC3E}">
        <p14:creationId xmlns:p14="http://schemas.microsoft.com/office/powerpoint/2010/main" val="143420988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168</TotalTime>
  <Words>349</Words>
  <Application>Microsoft Office PowerPoint</Application>
  <PresentationFormat>Widescreen</PresentationFormat>
  <Paragraphs>79</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Trebuchet MS</vt:lpstr>
      <vt:lpstr>Wingdings 3</vt:lpstr>
      <vt:lpstr>Facet</vt:lpstr>
      <vt:lpstr>Filmų svetainės dizaino kūrimas</vt:lpstr>
      <vt:lpstr>Darbo idėja</vt:lpstr>
      <vt:lpstr>Tikslas ir uždaviniai</vt:lpstr>
      <vt:lpstr>Analogų analizė</vt:lpstr>
      <vt:lpstr>Analogų analizės pastebėjimai.</vt:lpstr>
      <vt:lpstr>Projektavimas </vt:lpstr>
      <vt:lpstr>Kuriamo gaminio grafinis vaizdas</vt:lpstr>
      <vt:lpstr>Pasirinktos darbo priemonės ir medžiagos / ištekliai</vt:lpstr>
      <vt:lpstr>Technologiniai procesai</vt:lpstr>
      <vt:lpstr>Konstravimas. Darbo eiga</vt:lpstr>
      <vt:lpstr>Konstravimas. Darbo eiga</vt:lpstr>
      <vt:lpstr>Konstravimas. Darbo eiga</vt:lpstr>
      <vt:lpstr>Darbo pavyzdžiai</vt:lpstr>
      <vt:lpstr>Darbo pavyzdžiai</vt:lpstr>
      <vt:lpstr>Darbo pavyzdžiai</vt:lpstr>
      <vt:lpstr>Saugumo reikalavimai</vt:lpstr>
      <vt:lpstr>Išvados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Filmų svetainės dizaino kūrimas</dc:title>
  <dc:creator>Windows User</dc:creator>
  <cp:lastModifiedBy>Windows User</cp:lastModifiedBy>
  <cp:revision>9</cp:revision>
  <dcterms:created xsi:type="dcterms:W3CDTF">2020-04-14T10:17:08Z</dcterms:created>
  <dcterms:modified xsi:type="dcterms:W3CDTF">2020-04-20T12:14:13Z</dcterms:modified>
</cp:coreProperties>
</file>

<file path=docProps/thumbnail.jpeg>
</file>